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882" y="-5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37099AE-D902-4112-B73A-E8CB7051979C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99AE-D902-4112-B73A-E8CB7051979C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99AE-D902-4112-B73A-E8CB7051979C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37099AE-D902-4112-B73A-E8CB7051979C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37099AE-D902-4112-B73A-E8CB7051979C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99AE-D902-4112-B73A-E8CB7051979C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99AE-D902-4112-B73A-E8CB7051979C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37099AE-D902-4112-B73A-E8CB7051979C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99AE-D902-4112-B73A-E8CB7051979C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37099AE-D902-4112-B73A-E8CB7051979C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37099AE-D902-4112-B73A-E8CB7051979C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37099AE-D902-4112-B73A-E8CB7051979C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3C2F53B-A08F-4E62-B8FF-419E230F8E0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69912" y="3151632"/>
            <a:ext cx="33265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ALLONS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 rot="18956680">
            <a:off x="1904794" y="971759"/>
            <a:ext cx="27302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ALLEZ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82682" y="971759"/>
            <a:ext cx="12362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VA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00800" y="5562600"/>
            <a:ext cx="23647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VONT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 rot="21189139">
            <a:off x="2566322" y="4975062"/>
            <a:ext cx="20056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VAIS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 rot="1506152">
            <a:off x="6872570" y="2845201"/>
            <a:ext cx="17748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VAS</a:t>
            </a:r>
            <a:endParaRPr lang="en-US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50545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149</TotalTime>
  <Words>6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Oriel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</cp:revision>
  <dcterms:created xsi:type="dcterms:W3CDTF">2012-04-15T22:31:44Z</dcterms:created>
  <dcterms:modified xsi:type="dcterms:W3CDTF">2012-04-17T11:36:03Z</dcterms:modified>
</cp:coreProperties>
</file>